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8" r:id="rId8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3" Type="http://schemas.openxmlformats.org/officeDocument/2006/relationships/slide" Target="slides/slide1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</p:txBody>
      </p:sp>
      <p:sp>
        <p:nvSpPr>
          <p:cNvPr id="3663" name="Google Shape;3663;p13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jpg"/></Relationships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569"/>
          <p:cNvSpPr txBox="1"/>
          <p:nvPr>
            <p:ph type="title"/>
          </p:nvPr>
        </p:nvSpPr>
        <p:spPr>
          <a:xfrm>
            <a:off x="533095" y="177307"/>
            <a:ext cx="4921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SEATTLE 2044 COMPREHENSIVE PLAN UPDATE</a:t>
            </a:r>
            <a:endParaRPr/>
          </a:p>
          <a:p>
            <a:pPr indent="0" lvl="0" marL="12700" rtl="0" algn="l">
              <a:lnSpc>
                <a:spcPct val="11940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200">
                <a:solidFill>
                  <a:srgbClr val="0057A3"/>
                </a:solidFill>
              </a:rPr>
              <a:t>Project timeline – Engagement phases</a:t>
            </a:r>
            <a:endParaRPr sz="3200"/>
          </a:p>
        </p:txBody>
      </p:sp>
      <p:pic>
        <p:nvPicPr>
          <p:cNvPr id="3666" name="Google Shape;3666;p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206" y="1396372"/>
            <a:ext cx="8379861" cy="1710688"/>
          </a:xfrm>
          <a:prstGeom prst="rect">
            <a:avLst/>
          </a:prstGeom>
          <a:noFill/>
          <a:ln>
            <a:noFill/>
          </a:ln>
        </p:spPr>
      </p:pic>
      <p:sp>
        <p:nvSpPr>
          <p:cNvPr id="3667" name="Google Shape;3667;p569"/>
          <p:cNvSpPr txBox="1"/>
          <p:nvPr/>
        </p:nvSpPr>
        <p:spPr>
          <a:xfrm>
            <a:off x="332460" y="3540156"/>
            <a:ext cx="16467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Introducing the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Vision for future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Values and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Equitable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p569"/>
          <p:cNvSpPr txBox="1"/>
          <p:nvPr/>
        </p:nvSpPr>
        <p:spPr>
          <a:xfrm>
            <a:off x="2256092" y="3540156"/>
            <a:ext cx="15717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Explore options for how city grows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Policies focus areas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Equitable 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Google Shape;3669;p569"/>
          <p:cNvSpPr txBox="1"/>
          <p:nvPr/>
        </p:nvSpPr>
        <p:spPr>
          <a:xfrm>
            <a:off x="4179569" y="3540156"/>
            <a:ext cx="4274703" cy="173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Review and comment on draft Plan (and environmental review)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What’s missing? What can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improved? Equity review.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0" name="Google Shape;3670;p569"/>
          <p:cNvSpPr txBox="1"/>
          <p:nvPr/>
        </p:nvSpPr>
        <p:spPr>
          <a:xfrm>
            <a:off x="7208711" y="3540156"/>
            <a:ext cx="14958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Help communities stay engaged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